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828E3-816E-484E-AE27-EAD6D5BB56D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A02D6-31A9-4EA6-82EA-A73AB51917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55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0BBA-97D1-4007-9FE1-86339E088F8C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A955-A530-4B4E-A182-B0686073C4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6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0BBA-97D1-4007-9FE1-86339E088F8C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A955-A530-4B4E-A182-B0686073C4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8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0BBA-97D1-4007-9FE1-86339E088F8C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A955-A530-4B4E-A182-B0686073C4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0BBA-97D1-4007-9FE1-86339E088F8C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A955-A530-4B4E-A182-B0686073C4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4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0BBA-97D1-4007-9FE1-86339E088F8C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A955-A530-4B4E-A182-B0686073C4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4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0BBA-97D1-4007-9FE1-86339E088F8C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A955-A530-4B4E-A182-B0686073C4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8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0BBA-97D1-4007-9FE1-86339E088F8C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A955-A530-4B4E-A182-B0686073C4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1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0BBA-97D1-4007-9FE1-86339E088F8C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A955-A530-4B4E-A182-B0686073C4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2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0BBA-97D1-4007-9FE1-86339E088F8C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A955-A530-4B4E-A182-B0686073C4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31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0BBA-97D1-4007-9FE1-86339E088F8C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A955-A530-4B4E-A182-B0686073C4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9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0BBA-97D1-4007-9FE1-86339E088F8C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A955-A530-4B4E-A182-B0686073C4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2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50BBA-97D1-4007-9FE1-86339E088F8C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1A955-A530-4B4E-A182-B0686073C4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de-AT" sz="2400" dirty="0" smtClean="0"/>
              <a:t>SSM1-Wahlpflichtfach Thema:</a:t>
            </a:r>
            <a:endParaRPr lang="en-US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2304455"/>
            <a:ext cx="7704856" cy="1752600"/>
          </a:xfrm>
        </p:spPr>
        <p:txBody>
          <a:bodyPr/>
          <a:lstStyle/>
          <a:p>
            <a:r>
              <a:rPr lang="de-AT" dirty="0" smtClean="0">
                <a:solidFill>
                  <a:srgbClr val="0070C0"/>
                </a:solidFill>
              </a:rPr>
              <a:t>Regenerative Therapie </a:t>
            </a:r>
            <a:r>
              <a:rPr lang="de-AT" dirty="0" smtClean="0">
                <a:solidFill>
                  <a:srgbClr val="0070C0"/>
                </a:solidFill>
              </a:rPr>
              <a:t>des Herzinfarktes </a:t>
            </a:r>
            <a:r>
              <a:rPr lang="de-AT" dirty="0" smtClean="0">
                <a:solidFill>
                  <a:srgbClr val="0070C0"/>
                </a:solidFill>
              </a:rPr>
              <a:t>durch Aktivierung endogener Stammzellen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827584" y="4869160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b="1" u="sng" dirty="0" smtClean="0"/>
              <a:t>Literaturliste für SSM1:  </a:t>
            </a:r>
            <a:r>
              <a:rPr lang="de-DE" altLang="de-DE" b="1" u="sng" dirty="0"/>
              <a:t>15 Publikationen</a:t>
            </a:r>
            <a:r>
              <a:rPr lang="de-DE" altLang="de-DE" dirty="0"/>
              <a:t> </a:t>
            </a:r>
            <a:r>
              <a:rPr lang="de-DE" altLang="de-DE" dirty="0" smtClean="0"/>
              <a:t>(</a:t>
            </a:r>
            <a:r>
              <a:rPr lang="de-DE" altLang="de-DE"/>
              <a:t>Ausschließlich </a:t>
            </a:r>
            <a:r>
              <a:rPr lang="de-DE" altLang="de-DE" smtClean="0"/>
              <a:t>Primärliteratur!)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411020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Stichwortauswahl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AT" dirty="0" smtClean="0"/>
              <a:t>Regenerative </a:t>
            </a:r>
            <a:r>
              <a:rPr lang="de-AT" dirty="0" err="1" smtClean="0"/>
              <a:t>therapy</a:t>
            </a:r>
            <a:endParaRPr lang="de-AT" dirty="0" smtClean="0"/>
          </a:p>
          <a:p>
            <a:r>
              <a:rPr lang="de-AT" dirty="0" err="1" smtClean="0"/>
              <a:t>Acute</a:t>
            </a:r>
            <a:r>
              <a:rPr lang="de-AT" dirty="0" smtClean="0"/>
              <a:t> </a:t>
            </a:r>
            <a:r>
              <a:rPr lang="de-AT" dirty="0" err="1" smtClean="0"/>
              <a:t>myocardial</a:t>
            </a:r>
            <a:r>
              <a:rPr lang="de-AT" dirty="0" smtClean="0"/>
              <a:t> </a:t>
            </a:r>
            <a:r>
              <a:rPr lang="de-AT" dirty="0" err="1" smtClean="0"/>
              <a:t>infarction</a:t>
            </a:r>
            <a:endParaRPr lang="de-AT" dirty="0" smtClean="0"/>
          </a:p>
          <a:p>
            <a:r>
              <a:rPr lang="de-AT" dirty="0" err="1" smtClean="0"/>
              <a:t>Endogenous</a:t>
            </a:r>
            <a:r>
              <a:rPr lang="de-AT" dirty="0" smtClean="0"/>
              <a:t> </a:t>
            </a:r>
            <a:r>
              <a:rPr lang="de-AT" dirty="0" err="1" smtClean="0"/>
              <a:t>stem</a:t>
            </a:r>
            <a:r>
              <a:rPr lang="de-AT" dirty="0" smtClean="0"/>
              <a:t> </a:t>
            </a:r>
            <a:r>
              <a:rPr lang="de-AT" dirty="0" err="1" smtClean="0"/>
              <a:t>cells</a:t>
            </a:r>
            <a:endParaRPr lang="de-AT" dirty="0" smtClean="0"/>
          </a:p>
          <a:p>
            <a:r>
              <a:rPr lang="de-AT" dirty="0" smtClean="0"/>
              <a:t>Adult </a:t>
            </a:r>
            <a:r>
              <a:rPr lang="de-AT" dirty="0" err="1" smtClean="0"/>
              <a:t>stem</a:t>
            </a:r>
            <a:r>
              <a:rPr lang="de-AT" dirty="0" smtClean="0"/>
              <a:t> </a:t>
            </a:r>
            <a:r>
              <a:rPr lang="de-AT" dirty="0" err="1" smtClean="0"/>
              <a:t>cells</a:t>
            </a:r>
            <a:endParaRPr lang="de-AT" dirty="0" smtClean="0"/>
          </a:p>
          <a:p>
            <a:r>
              <a:rPr lang="de-AT" dirty="0" err="1" smtClean="0"/>
              <a:t>Cardiac</a:t>
            </a:r>
            <a:r>
              <a:rPr lang="de-AT" dirty="0" smtClean="0"/>
              <a:t> </a:t>
            </a:r>
            <a:r>
              <a:rPr lang="de-AT" dirty="0" err="1" smtClean="0"/>
              <a:t>stem</a:t>
            </a:r>
            <a:r>
              <a:rPr lang="de-AT" dirty="0" smtClean="0"/>
              <a:t> </a:t>
            </a:r>
            <a:r>
              <a:rPr lang="de-AT" dirty="0" err="1" smtClean="0"/>
              <a:t>cells</a:t>
            </a:r>
            <a:endParaRPr lang="de-AT" dirty="0" smtClean="0"/>
          </a:p>
          <a:p>
            <a:r>
              <a:rPr lang="de-AT" dirty="0" err="1" smtClean="0"/>
              <a:t>Cardiac</a:t>
            </a:r>
            <a:r>
              <a:rPr lang="de-AT" dirty="0" smtClean="0"/>
              <a:t> </a:t>
            </a:r>
            <a:r>
              <a:rPr lang="de-AT" dirty="0" err="1" smtClean="0"/>
              <a:t>progenitor</a:t>
            </a:r>
            <a:r>
              <a:rPr lang="de-AT" dirty="0" smtClean="0"/>
              <a:t> </a:t>
            </a:r>
            <a:r>
              <a:rPr lang="de-AT" dirty="0" err="1" smtClean="0"/>
              <a:t>cells</a:t>
            </a:r>
            <a:endParaRPr lang="de-AT" dirty="0" smtClean="0"/>
          </a:p>
          <a:p>
            <a:r>
              <a:rPr lang="de-AT" dirty="0" smtClean="0"/>
              <a:t>(</a:t>
            </a:r>
            <a:r>
              <a:rPr lang="de-AT" dirty="0" err="1" smtClean="0"/>
              <a:t>Activation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) </a:t>
            </a:r>
            <a:r>
              <a:rPr lang="de-AT" dirty="0" err="1" smtClean="0"/>
              <a:t>self-renewal</a:t>
            </a:r>
            <a:r>
              <a:rPr lang="de-AT" dirty="0" smtClean="0"/>
              <a:t> </a:t>
            </a:r>
            <a:r>
              <a:rPr lang="de-AT" dirty="0" smtClean="0"/>
              <a:t>(</a:t>
            </a:r>
            <a:r>
              <a:rPr lang="de-AT" dirty="0" err="1" smtClean="0"/>
              <a:t>and</a:t>
            </a:r>
            <a:r>
              <a:rPr lang="de-AT" dirty="0" smtClean="0"/>
              <a:t>/</a:t>
            </a:r>
            <a:r>
              <a:rPr lang="de-AT" dirty="0" err="1" smtClean="0"/>
              <a:t>or</a:t>
            </a:r>
            <a:r>
              <a:rPr lang="de-AT" dirty="0" smtClean="0"/>
              <a:t>) </a:t>
            </a:r>
            <a:r>
              <a:rPr lang="de-AT" dirty="0" err="1" smtClean="0"/>
              <a:t>differentiation</a:t>
            </a:r>
            <a:endParaRPr lang="de-AT" dirty="0" smtClean="0"/>
          </a:p>
          <a:p>
            <a:r>
              <a:rPr lang="de-AT" dirty="0" err="1" smtClean="0"/>
              <a:t>Transcriptional</a:t>
            </a:r>
            <a:r>
              <a:rPr lang="de-AT" dirty="0" smtClean="0"/>
              <a:t> </a:t>
            </a:r>
            <a:r>
              <a:rPr lang="de-AT" dirty="0" err="1" smtClean="0"/>
              <a:t>regulation</a:t>
            </a:r>
            <a:endParaRPr lang="de-AT" dirty="0" smtClean="0"/>
          </a:p>
          <a:p>
            <a:r>
              <a:rPr lang="de-AT" dirty="0" err="1" smtClean="0"/>
              <a:t>Paracrine</a:t>
            </a:r>
            <a:r>
              <a:rPr lang="de-AT" dirty="0" smtClean="0"/>
              <a:t> </a:t>
            </a:r>
            <a:r>
              <a:rPr lang="de-AT" dirty="0" err="1" smtClean="0"/>
              <a:t>activation</a:t>
            </a:r>
            <a:endParaRPr lang="de-AT" dirty="0" smtClean="0"/>
          </a:p>
          <a:p>
            <a:r>
              <a:rPr lang="de-AT" dirty="0" smtClean="0"/>
              <a:t>(</a:t>
            </a:r>
            <a:r>
              <a:rPr lang="de-AT" dirty="0" err="1" smtClean="0"/>
              <a:t>Activation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) </a:t>
            </a:r>
            <a:r>
              <a:rPr lang="de-AT" dirty="0" err="1" smtClean="0"/>
              <a:t>cardiac</a:t>
            </a:r>
            <a:r>
              <a:rPr lang="de-AT" dirty="0" smtClean="0"/>
              <a:t> </a:t>
            </a:r>
            <a:r>
              <a:rPr lang="de-AT" dirty="0" err="1" smtClean="0"/>
              <a:t>niche</a:t>
            </a:r>
            <a:r>
              <a:rPr lang="de-AT" dirty="0" smtClean="0"/>
              <a:t> </a:t>
            </a:r>
            <a:r>
              <a:rPr lang="de-AT" dirty="0" err="1" smtClean="0"/>
              <a:t>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3257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Bildschirmpräsentation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SSM1-Wahlpflichtfach Thema:</vt:lpstr>
      <vt:lpstr>Stichwortauswahl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SSM1-Wahlpflichtfach Thema:</dc:title>
  <dc:creator>Georg Weitzer</dc:creator>
  <cp:lastModifiedBy>Georg Weitzer</cp:lastModifiedBy>
  <cp:revision>4</cp:revision>
  <cp:lastPrinted>2016-09-29T08:50:39Z</cp:lastPrinted>
  <dcterms:created xsi:type="dcterms:W3CDTF">2016-09-28T16:08:24Z</dcterms:created>
  <dcterms:modified xsi:type="dcterms:W3CDTF">2016-09-29T09:15:11Z</dcterms:modified>
</cp:coreProperties>
</file>